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8288000" cy="10287000"/>
  <p:notesSz cx="6858000" cy="9144000"/>
  <p:embeddedFontLst>
    <p:embeddedFont>
      <p:font typeface="Childos Arabic" panose="020B0604020202020204" charset="-78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824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3.sv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image" Target="../media/image8.sv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395" y="0"/>
            <a:ext cx="7243231" cy="4717154"/>
          </a:xfrm>
          <a:custGeom>
            <a:avLst/>
            <a:gdLst/>
            <a:ahLst/>
            <a:cxnLst/>
            <a:rect l="l" t="t" r="r" b="b"/>
            <a:pathLst>
              <a:path w="7243231" h="4717154">
                <a:moveTo>
                  <a:pt x="0" y="0"/>
                </a:moveTo>
                <a:lnTo>
                  <a:pt x="7243231" y="0"/>
                </a:lnTo>
                <a:lnTo>
                  <a:pt x="7243231" y="4717154"/>
                </a:lnTo>
                <a:lnTo>
                  <a:pt x="0" y="4717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8008194" y="0"/>
            <a:ext cx="7243231" cy="4717154"/>
          </a:xfrm>
          <a:custGeom>
            <a:avLst/>
            <a:gdLst/>
            <a:ahLst/>
            <a:cxnLst/>
            <a:rect l="l" t="t" r="r" b="b"/>
            <a:pathLst>
              <a:path w="7243231" h="4717154">
                <a:moveTo>
                  <a:pt x="0" y="0"/>
                </a:moveTo>
                <a:lnTo>
                  <a:pt x="7243231" y="0"/>
                </a:lnTo>
                <a:lnTo>
                  <a:pt x="7243231" y="4717154"/>
                </a:lnTo>
                <a:lnTo>
                  <a:pt x="0" y="4717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772993" y="0"/>
            <a:ext cx="7243231" cy="4717154"/>
          </a:xfrm>
          <a:custGeom>
            <a:avLst/>
            <a:gdLst/>
            <a:ahLst/>
            <a:cxnLst/>
            <a:rect l="l" t="t" r="r" b="b"/>
            <a:pathLst>
              <a:path w="7243231" h="4717154">
                <a:moveTo>
                  <a:pt x="0" y="0"/>
                </a:moveTo>
                <a:lnTo>
                  <a:pt x="7243230" y="0"/>
                </a:lnTo>
                <a:lnTo>
                  <a:pt x="7243230" y="4717154"/>
                </a:lnTo>
                <a:lnTo>
                  <a:pt x="0" y="4717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1496839" y="6376991"/>
            <a:ext cx="15294322" cy="114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2"/>
              </a:lnSpc>
            </a:pPr>
            <a:r>
              <a:rPr lang="en-US" sz="6344">
                <a:solidFill>
                  <a:srgbClr val="000000"/>
                </a:solidFill>
                <a:cs typeface="Childos Arabic"/>
              </a:rPr>
              <a:t>اختر الاشياء التي تستطيع ان تعملها في نهار رمضان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08877"/>
            <a:ext cx="18288000" cy="1161899"/>
            <a:chOff x="0" y="0"/>
            <a:chExt cx="4816593" cy="306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6015"/>
            </a:xfrm>
            <a:custGeom>
              <a:avLst/>
              <a:gdLst/>
              <a:ahLst/>
              <a:cxnLst/>
              <a:rect l="l" t="t" r="r" b="b"/>
              <a:pathLst>
                <a:path w="4816592" h="306015">
                  <a:moveTo>
                    <a:pt x="0" y="0"/>
                  </a:moveTo>
                  <a:lnTo>
                    <a:pt x="4816592" y="0"/>
                  </a:lnTo>
                  <a:lnTo>
                    <a:pt x="4816592" y="306015"/>
                  </a:lnTo>
                  <a:lnTo>
                    <a:pt x="0" y="306015"/>
                  </a:lnTo>
                  <a:close/>
                </a:path>
              </a:pathLst>
            </a:custGeom>
            <a:solidFill>
              <a:srgbClr val="804E25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44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196467" y="486609"/>
            <a:ext cx="4610032" cy="5504516"/>
          </a:xfrm>
          <a:custGeom>
            <a:avLst/>
            <a:gdLst/>
            <a:ahLst/>
            <a:cxnLst/>
            <a:rect l="l" t="t" r="r" b="b"/>
            <a:pathLst>
              <a:path w="4610032" h="5504516">
                <a:moveTo>
                  <a:pt x="0" y="0"/>
                </a:moveTo>
                <a:lnTo>
                  <a:pt x="4610032" y="0"/>
                </a:lnTo>
                <a:lnTo>
                  <a:pt x="4610032" y="5504516"/>
                </a:lnTo>
                <a:lnTo>
                  <a:pt x="0" y="5504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6300946" y="4972052"/>
            <a:ext cx="1987054" cy="4336825"/>
          </a:xfrm>
          <a:custGeom>
            <a:avLst/>
            <a:gdLst/>
            <a:ahLst/>
            <a:cxnLst/>
            <a:rect l="l" t="t" r="r" b="b"/>
            <a:pathLst>
              <a:path w="1987054" h="4336825">
                <a:moveTo>
                  <a:pt x="0" y="0"/>
                </a:moveTo>
                <a:lnTo>
                  <a:pt x="1987054" y="0"/>
                </a:lnTo>
                <a:lnTo>
                  <a:pt x="1987054" y="4336825"/>
                </a:lnTo>
                <a:lnTo>
                  <a:pt x="0" y="43368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1629040" y="6670792"/>
            <a:ext cx="7315200" cy="3458095"/>
          </a:xfrm>
          <a:custGeom>
            <a:avLst/>
            <a:gdLst/>
            <a:ahLst/>
            <a:cxnLst/>
            <a:rect l="l" t="t" r="r" b="b"/>
            <a:pathLst>
              <a:path w="7315200" h="3458095">
                <a:moveTo>
                  <a:pt x="0" y="0"/>
                </a:moveTo>
                <a:lnTo>
                  <a:pt x="7315200" y="0"/>
                </a:lnTo>
                <a:lnTo>
                  <a:pt x="7315200" y="3458095"/>
                </a:lnTo>
                <a:lnTo>
                  <a:pt x="0" y="3458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0251488" y="0"/>
            <a:ext cx="2755104" cy="2364380"/>
          </a:xfrm>
          <a:custGeom>
            <a:avLst/>
            <a:gdLst/>
            <a:ahLst/>
            <a:cxnLst/>
            <a:rect l="l" t="t" r="r" b="b"/>
            <a:pathLst>
              <a:path w="2755104" h="2364380">
                <a:moveTo>
                  <a:pt x="0" y="0"/>
                </a:moveTo>
                <a:lnTo>
                  <a:pt x="2755104" y="0"/>
                </a:lnTo>
                <a:lnTo>
                  <a:pt x="2755104" y="2364380"/>
                </a:lnTo>
                <a:lnTo>
                  <a:pt x="0" y="23643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7371319" y="-125413"/>
            <a:ext cx="2689669" cy="2308225"/>
          </a:xfrm>
          <a:custGeom>
            <a:avLst/>
            <a:gdLst/>
            <a:ahLst/>
            <a:cxnLst/>
            <a:rect l="l" t="t" r="r" b="b"/>
            <a:pathLst>
              <a:path w="2689669" h="2308225">
                <a:moveTo>
                  <a:pt x="0" y="0"/>
                </a:moveTo>
                <a:lnTo>
                  <a:pt x="2689669" y="0"/>
                </a:lnTo>
                <a:lnTo>
                  <a:pt x="2689669" y="2308226"/>
                </a:lnTo>
                <a:lnTo>
                  <a:pt x="0" y="2308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0799279" y="4249312"/>
            <a:ext cx="3138223" cy="5879574"/>
          </a:xfrm>
          <a:custGeom>
            <a:avLst/>
            <a:gdLst/>
            <a:ahLst/>
            <a:cxnLst/>
            <a:rect l="l" t="t" r="r" b="b"/>
            <a:pathLst>
              <a:path w="3138223" h="5879574">
                <a:moveTo>
                  <a:pt x="0" y="0"/>
                </a:moveTo>
                <a:lnTo>
                  <a:pt x="3138223" y="0"/>
                </a:lnTo>
                <a:lnTo>
                  <a:pt x="3138223" y="5879575"/>
                </a:lnTo>
                <a:lnTo>
                  <a:pt x="0" y="58795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184496" y="288818"/>
            <a:ext cx="2651221" cy="2651221"/>
          </a:xfrm>
          <a:custGeom>
            <a:avLst/>
            <a:gdLst/>
            <a:ahLst/>
            <a:cxnLst/>
            <a:rect l="l" t="t" r="r" b="b"/>
            <a:pathLst>
              <a:path w="2651221" h="2651221">
                <a:moveTo>
                  <a:pt x="0" y="0"/>
                </a:moveTo>
                <a:lnTo>
                  <a:pt x="2651222" y="0"/>
                </a:lnTo>
                <a:lnTo>
                  <a:pt x="2651222" y="2651221"/>
                </a:lnTo>
                <a:lnTo>
                  <a:pt x="0" y="2651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56625BF1-E339-0980-42D9-8035D29E996B}"/>
              </a:ext>
            </a:extLst>
          </p:cNvPr>
          <p:cNvSpPr/>
          <p:nvPr/>
        </p:nvSpPr>
        <p:spPr>
          <a:xfrm>
            <a:off x="930519" y="5703291"/>
            <a:ext cx="3810395" cy="3605586"/>
          </a:xfrm>
          <a:custGeom>
            <a:avLst/>
            <a:gdLst/>
            <a:ahLst/>
            <a:cxnLst/>
            <a:rect l="l" t="t" r="r" b="b"/>
            <a:pathLst>
              <a:path w="3810395" h="3605586">
                <a:moveTo>
                  <a:pt x="0" y="0"/>
                </a:moveTo>
                <a:lnTo>
                  <a:pt x="3810395" y="0"/>
                </a:lnTo>
                <a:lnTo>
                  <a:pt x="3810395" y="3605586"/>
                </a:lnTo>
                <a:lnTo>
                  <a:pt x="0" y="36055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E485FB-37B0-BEB1-EBA9-1B9915C54E44}"/>
              </a:ext>
            </a:extLst>
          </p:cNvPr>
          <p:cNvSpPr/>
          <p:nvPr/>
        </p:nvSpPr>
        <p:spPr>
          <a:xfrm>
            <a:off x="305740" y="5373416"/>
            <a:ext cx="4632169" cy="45139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C8608BA1-B76F-879C-F4EB-C8005BF224BC}"/>
              </a:ext>
            </a:extLst>
          </p:cNvPr>
          <p:cNvSpPr/>
          <p:nvPr/>
        </p:nvSpPr>
        <p:spPr>
          <a:xfrm>
            <a:off x="4244245" y="3298526"/>
            <a:ext cx="3127074" cy="1844974"/>
          </a:xfrm>
          <a:custGeom>
            <a:avLst/>
            <a:gdLst/>
            <a:ahLst/>
            <a:cxnLst/>
            <a:rect l="l" t="t" r="r" b="b"/>
            <a:pathLst>
              <a:path w="3127074" h="1844974">
                <a:moveTo>
                  <a:pt x="0" y="0"/>
                </a:moveTo>
                <a:lnTo>
                  <a:pt x="3127074" y="0"/>
                </a:lnTo>
                <a:lnTo>
                  <a:pt x="3127074" y="1844974"/>
                </a:lnTo>
                <a:lnTo>
                  <a:pt x="0" y="184497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28F235-6949-F76C-15EB-ECBE4ABA52A4}"/>
              </a:ext>
            </a:extLst>
          </p:cNvPr>
          <p:cNvSpPr/>
          <p:nvPr/>
        </p:nvSpPr>
        <p:spPr>
          <a:xfrm>
            <a:off x="3620698" y="1765508"/>
            <a:ext cx="4632169" cy="45139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53011E93-FD58-9C14-4669-3397BEE758D9}"/>
              </a:ext>
            </a:extLst>
          </p:cNvPr>
          <p:cNvSpPr/>
          <p:nvPr/>
        </p:nvSpPr>
        <p:spPr>
          <a:xfrm>
            <a:off x="184496" y="2747157"/>
            <a:ext cx="3524212" cy="2550648"/>
          </a:xfrm>
          <a:custGeom>
            <a:avLst/>
            <a:gdLst/>
            <a:ahLst/>
            <a:cxnLst/>
            <a:rect l="l" t="t" r="r" b="b"/>
            <a:pathLst>
              <a:path w="3524212" h="2550648">
                <a:moveTo>
                  <a:pt x="0" y="0"/>
                </a:moveTo>
                <a:lnTo>
                  <a:pt x="3524212" y="0"/>
                </a:lnTo>
                <a:lnTo>
                  <a:pt x="3524212" y="2550648"/>
                </a:lnTo>
                <a:lnTo>
                  <a:pt x="0" y="25506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6C8455F3-27A7-09BB-6F43-19947E7D63B2}"/>
              </a:ext>
            </a:extLst>
          </p:cNvPr>
          <p:cNvSpPr/>
          <p:nvPr/>
        </p:nvSpPr>
        <p:spPr>
          <a:xfrm>
            <a:off x="5821809" y="6662355"/>
            <a:ext cx="2616386" cy="2700786"/>
          </a:xfrm>
          <a:custGeom>
            <a:avLst/>
            <a:gdLst/>
            <a:ahLst/>
            <a:cxnLst/>
            <a:rect l="l" t="t" r="r" b="b"/>
            <a:pathLst>
              <a:path w="2616386" h="2700786">
                <a:moveTo>
                  <a:pt x="0" y="0"/>
                </a:moveTo>
                <a:lnTo>
                  <a:pt x="2616386" y="0"/>
                </a:lnTo>
                <a:lnTo>
                  <a:pt x="2616386" y="2700786"/>
                </a:lnTo>
                <a:lnTo>
                  <a:pt x="0" y="27007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E8B809-B026-B942-C637-EF70BA2E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28" y="158113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AE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395" y="0"/>
            <a:ext cx="7243231" cy="4717154"/>
          </a:xfrm>
          <a:custGeom>
            <a:avLst/>
            <a:gdLst/>
            <a:ahLst/>
            <a:cxnLst/>
            <a:rect l="l" t="t" r="r" b="b"/>
            <a:pathLst>
              <a:path w="7243231" h="4717154">
                <a:moveTo>
                  <a:pt x="0" y="0"/>
                </a:moveTo>
                <a:lnTo>
                  <a:pt x="7243231" y="0"/>
                </a:lnTo>
                <a:lnTo>
                  <a:pt x="7243231" y="4717154"/>
                </a:lnTo>
                <a:lnTo>
                  <a:pt x="0" y="4717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8008194" y="0"/>
            <a:ext cx="7243231" cy="4717154"/>
          </a:xfrm>
          <a:custGeom>
            <a:avLst/>
            <a:gdLst/>
            <a:ahLst/>
            <a:cxnLst/>
            <a:rect l="l" t="t" r="r" b="b"/>
            <a:pathLst>
              <a:path w="7243231" h="4717154">
                <a:moveTo>
                  <a:pt x="0" y="0"/>
                </a:moveTo>
                <a:lnTo>
                  <a:pt x="7243231" y="0"/>
                </a:lnTo>
                <a:lnTo>
                  <a:pt x="7243231" y="4717154"/>
                </a:lnTo>
                <a:lnTo>
                  <a:pt x="0" y="4717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772993" y="0"/>
            <a:ext cx="7243231" cy="4717154"/>
          </a:xfrm>
          <a:custGeom>
            <a:avLst/>
            <a:gdLst/>
            <a:ahLst/>
            <a:cxnLst/>
            <a:rect l="l" t="t" r="r" b="b"/>
            <a:pathLst>
              <a:path w="7243231" h="4717154">
                <a:moveTo>
                  <a:pt x="0" y="0"/>
                </a:moveTo>
                <a:lnTo>
                  <a:pt x="7243230" y="0"/>
                </a:lnTo>
                <a:lnTo>
                  <a:pt x="7243230" y="4717154"/>
                </a:lnTo>
                <a:lnTo>
                  <a:pt x="0" y="4717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1151558" y="6376991"/>
            <a:ext cx="15984885" cy="114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2"/>
              </a:lnSpc>
            </a:pPr>
            <a:r>
              <a:rPr lang="en-US" sz="6344">
                <a:solidFill>
                  <a:srgbClr val="000000"/>
                </a:solidFill>
                <a:cs typeface="Childos Arabic"/>
              </a:rPr>
              <a:t>اختر الاشياء التي تستطيع ان تعملها بعد اذان المغرب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08877"/>
            <a:ext cx="18288000" cy="1161899"/>
            <a:chOff x="0" y="0"/>
            <a:chExt cx="4816593" cy="306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06015"/>
            </a:xfrm>
            <a:custGeom>
              <a:avLst/>
              <a:gdLst/>
              <a:ahLst/>
              <a:cxnLst/>
              <a:rect l="l" t="t" r="r" b="b"/>
              <a:pathLst>
                <a:path w="4816592" h="306015">
                  <a:moveTo>
                    <a:pt x="0" y="0"/>
                  </a:moveTo>
                  <a:lnTo>
                    <a:pt x="4816592" y="0"/>
                  </a:lnTo>
                  <a:lnTo>
                    <a:pt x="4816592" y="306015"/>
                  </a:lnTo>
                  <a:lnTo>
                    <a:pt x="0" y="306015"/>
                  </a:lnTo>
                  <a:close/>
                </a:path>
              </a:pathLst>
            </a:custGeom>
            <a:solidFill>
              <a:srgbClr val="804E25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44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357639" y="6040694"/>
            <a:ext cx="4278147" cy="41148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4278148" y="0"/>
                </a:moveTo>
                <a:lnTo>
                  <a:pt x="0" y="0"/>
                </a:lnTo>
                <a:lnTo>
                  <a:pt x="0" y="4114800"/>
                </a:lnTo>
                <a:lnTo>
                  <a:pt x="4278148" y="4114800"/>
                </a:lnTo>
                <a:lnTo>
                  <a:pt x="4278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716896" y="439572"/>
            <a:ext cx="6178226" cy="5475453"/>
          </a:xfrm>
          <a:custGeom>
            <a:avLst/>
            <a:gdLst/>
            <a:ahLst/>
            <a:cxnLst/>
            <a:rect l="l" t="t" r="r" b="b"/>
            <a:pathLst>
              <a:path w="6178226" h="5475453">
                <a:moveTo>
                  <a:pt x="0" y="0"/>
                </a:moveTo>
                <a:lnTo>
                  <a:pt x="6178226" y="0"/>
                </a:lnTo>
                <a:lnTo>
                  <a:pt x="6178226" y="5475452"/>
                </a:lnTo>
                <a:lnTo>
                  <a:pt x="0" y="5475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 flipH="1">
            <a:off x="4635787" y="4176852"/>
            <a:ext cx="3138223" cy="5879574"/>
          </a:xfrm>
          <a:custGeom>
            <a:avLst/>
            <a:gdLst/>
            <a:ahLst/>
            <a:cxnLst/>
            <a:rect l="l" t="t" r="r" b="b"/>
            <a:pathLst>
              <a:path w="3138223" h="5879574">
                <a:moveTo>
                  <a:pt x="3138223" y="0"/>
                </a:moveTo>
                <a:lnTo>
                  <a:pt x="0" y="0"/>
                </a:lnTo>
                <a:lnTo>
                  <a:pt x="0" y="5879575"/>
                </a:lnTo>
                <a:lnTo>
                  <a:pt x="3138223" y="5879575"/>
                </a:lnTo>
                <a:lnTo>
                  <a:pt x="313822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14726079" y="428477"/>
            <a:ext cx="3061569" cy="3061569"/>
          </a:xfrm>
          <a:custGeom>
            <a:avLst/>
            <a:gdLst/>
            <a:ahLst/>
            <a:cxnLst/>
            <a:rect l="l" t="t" r="r" b="b"/>
            <a:pathLst>
              <a:path w="3061569" h="3061569">
                <a:moveTo>
                  <a:pt x="0" y="0"/>
                </a:moveTo>
                <a:lnTo>
                  <a:pt x="3061569" y="0"/>
                </a:lnTo>
                <a:lnTo>
                  <a:pt x="3061569" y="3061568"/>
                </a:lnTo>
                <a:lnTo>
                  <a:pt x="0" y="30615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9845251" y="125413"/>
            <a:ext cx="2755104" cy="2364380"/>
          </a:xfrm>
          <a:custGeom>
            <a:avLst/>
            <a:gdLst/>
            <a:ahLst/>
            <a:cxnLst/>
            <a:rect l="l" t="t" r="r" b="b"/>
            <a:pathLst>
              <a:path w="2755104" h="2364380">
                <a:moveTo>
                  <a:pt x="0" y="0"/>
                </a:moveTo>
                <a:lnTo>
                  <a:pt x="2755104" y="0"/>
                </a:lnTo>
                <a:lnTo>
                  <a:pt x="2755104" y="2364380"/>
                </a:lnTo>
                <a:lnTo>
                  <a:pt x="0" y="23643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6965082" y="0"/>
            <a:ext cx="2689669" cy="2308225"/>
          </a:xfrm>
          <a:custGeom>
            <a:avLst/>
            <a:gdLst/>
            <a:ahLst/>
            <a:cxnLst/>
            <a:rect l="l" t="t" r="r" b="b"/>
            <a:pathLst>
              <a:path w="2689669" h="2308225">
                <a:moveTo>
                  <a:pt x="0" y="0"/>
                </a:moveTo>
                <a:lnTo>
                  <a:pt x="2689669" y="0"/>
                </a:lnTo>
                <a:lnTo>
                  <a:pt x="2689669" y="2308225"/>
                </a:lnTo>
                <a:lnTo>
                  <a:pt x="0" y="23082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85D3B-8607-8EEF-98A8-686183C53D24}"/>
              </a:ext>
            </a:extLst>
          </p:cNvPr>
          <p:cNvSpPr/>
          <p:nvPr/>
        </p:nvSpPr>
        <p:spPr>
          <a:xfrm>
            <a:off x="13970016" y="3429529"/>
            <a:ext cx="4007504" cy="36871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6D166F31-99A2-F81B-C655-ED65E5E8166B}"/>
              </a:ext>
            </a:extLst>
          </p:cNvPr>
          <p:cNvSpPr/>
          <p:nvPr/>
        </p:nvSpPr>
        <p:spPr>
          <a:xfrm flipH="1">
            <a:off x="14505552" y="4195720"/>
            <a:ext cx="3127074" cy="1844974"/>
          </a:xfrm>
          <a:custGeom>
            <a:avLst/>
            <a:gdLst/>
            <a:ahLst/>
            <a:cxnLst/>
            <a:rect l="l" t="t" r="r" b="b"/>
            <a:pathLst>
              <a:path w="3127074" h="1844974">
                <a:moveTo>
                  <a:pt x="3127075" y="0"/>
                </a:moveTo>
                <a:lnTo>
                  <a:pt x="0" y="0"/>
                </a:lnTo>
                <a:lnTo>
                  <a:pt x="0" y="1844974"/>
                </a:lnTo>
                <a:lnTo>
                  <a:pt x="3127075" y="1844974"/>
                </a:lnTo>
                <a:lnTo>
                  <a:pt x="3127075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5F9B2474-A64B-2224-22D4-6B2CD34FB457}"/>
              </a:ext>
            </a:extLst>
          </p:cNvPr>
          <p:cNvSpPr/>
          <p:nvPr/>
        </p:nvSpPr>
        <p:spPr>
          <a:xfrm flipH="1">
            <a:off x="10695157" y="6397665"/>
            <a:ext cx="3810395" cy="3605586"/>
          </a:xfrm>
          <a:custGeom>
            <a:avLst/>
            <a:gdLst/>
            <a:ahLst/>
            <a:cxnLst/>
            <a:rect l="l" t="t" r="r" b="b"/>
            <a:pathLst>
              <a:path w="3810395" h="3605586">
                <a:moveTo>
                  <a:pt x="3810395" y="0"/>
                </a:moveTo>
                <a:lnTo>
                  <a:pt x="0" y="0"/>
                </a:lnTo>
                <a:lnTo>
                  <a:pt x="0" y="3605586"/>
                </a:lnTo>
                <a:lnTo>
                  <a:pt x="3810395" y="3605586"/>
                </a:lnTo>
                <a:lnTo>
                  <a:pt x="381039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629E48-6E4F-EDA4-C3DB-A9ACC8278639}"/>
              </a:ext>
            </a:extLst>
          </p:cNvPr>
          <p:cNvSpPr/>
          <p:nvPr/>
        </p:nvSpPr>
        <p:spPr>
          <a:xfrm>
            <a:off x="10718986" y="6316141"/>
            <a:ext cx="4007504" cy="36871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72BBD4CE-17FF-134B-E747-7984A5EECA9C}"/>
              </a:ext>
            </a:extLst>
          </p:cNvPr>
          <p:cNvSpPr/>
          <p:nvPr/>
        </p:nvSpPr>
        <p:spPr>
          <a:xfrm flipH="1">
            <a:off x="10445804" y="3490045"/>
            <a:ext cx="3524212" cy="2550648"/>
          </a:xfrm>
          <a:custGeom>
            <a:avLst/>
            <a:gdLst/>
            <a:ahLst/>
            <a:cxnLst/>
            <a:rect l="l" t="t" r="r" b="b"/>
            <a:pathLst>
              <a:path w="3524212" h="2550648">
                <a:moveTo>
                  <a:pt x="3524212" y="0"/>
                </a:moveTo>
                <a:lnTo>
                  <a:pt x="0" y="0"/>
                </a:lnTo>
                <a:lnTo>
                  <a:pt x="0" y="2550649"/>
                </a:lnTo>
                <a:lnTo>
                  <a:pt x="3524212" y="2550649"/>
                </a:lnTo>
                <a:lnTo>
                  <a:pt x="3524212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F03266-F4FF-349C-B173-71833238F308}"/>
              </a:ext>
            </a:extLst>
          </p:cNvPr>
          <p:cNvSpPr/>
          <p:nvPr/>
        </p:nvSpPr>
        <p:spPr>
          <a:xfrm>
            <a:off x="10186856" y="2638225"/>
            <a:ext cx="4007504" cy="36871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0A345B-4D65-C54D-CFF4-EA2A86F7B38F}"/>
              </a:ext>
            </a:extLst>
          </p:cNvPr>
          <p:cNvSpPr/>
          <p:nvPr/>
        </p:nvSpPr>
        <p:spPr>
          <a:xfrm>
            <a:off x="14390961" y="6806885"/>
            <a:ext cx="4007504" cy="36871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BEA966D6-7C1B-47B9-7019-619C33F3483D}"/>
              </a:ext>
            </a:extLst>
          </p:cNvPr>
          <p:cNvSpPr/>
          <p:nvPr/>
        </p:nvSpPr>
        <p:spPr>
          <a:xfrm flipH="1">
            <a:off x="15351285" y="7355641"/>
            <a:ext cx="2616386" cy="2700786"/>
          </a:xfrm>
          <a:custGeom>
            <a:avLst/>
            <a:gdLst/>
            <a:ahLst/>
            <a:cxnLst/>
            <a:rect l="l" t="t" r="r" b="b"/>
            <a:pathLst>
              <a:path w="2616386" h="2700786">
                <a:moveTo>
                  <a:pt x="2616386" y="0"/>
                </a:moveTo>
                <a:lnTo>
                  <a:pt x="0" y="0"/>
                </a:lnTo>
                <a:lnTo>
                  <a:pt x="0" y="2700786"/>
                </a:lnTo>
                <a:lnTo>
                  <a:pt x="2616386" y="2700786"/>
                </a:lnTo>
                <a:lnTo>
                  <a:pt x="2616386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Custom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Childos Arabic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cp:lastModifiedBy>shaima almaazmi</cp:lastModifiedBy>
  <cp:revision>2</cp:revision>
  <dcterms:created xsi:type="dcterms:W3CDTF">2006-08-16T00:00:00Z</dcterms:created>
  <dcterms:modified xsi:type="dcterms:W3CDTF">2024-01-22T17:41:05Z</dcterms:modified>
  <dc:identifier>DAF6O1WxWuY</dc:identifier>
</cp:coreProperties>
</file>