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Hajar" pitchFamily="2" charset="-78"/>
      <p:regular r:id="rId15"/>
    </p:embeddedFont>
    <p:embeddedFont>
      <p:font typeface="Tufuli Arabic" pitchFamily="2" charset="-7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 varScale="1">
        <p:scale>
          <a:sx n="71" d="100"/>
          <a:sy n="71" d="100"/>
        </p:scale>
        <p:origin x="-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9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 rot="696827">
            <a:off x="743238" y="663567"/>
            <a:ext cx="1770943" cy="2024987"/>
          </a:xfrm>
          <a:custGeom>
            <a:avLst/>
            <a:gdLst/>
            <a:ahLst/>
            <a:cxnLst/>
            <a:rect l="l" t="t" r="r" b="b"/>
            <a:pathLst>
              <a:path w="1770943" h="2024987">
                <a:moveTo>
                  <a:pt x="0" y="0"/>
                </a:moveTo>
                <a:lnTo>
                  <a:pt x="1770944" y="0"/>
                </a:lnTo>
                <a:lnTo>
                  <a:pt x="1770944" y="2024988"/>
                </a:lnTo>
                <a:lnTo>
                  <a:pt x="0" y="20249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5579442" y="1238638"/>
            <a:ext cx="5081318" cy="2515253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7501703" y="7015524"/>
            <a:ext cx="3284595" cy="719238"/>
            <a:chOff x="0" y="0"/>
            <a:chExt cx="1855936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55936" cy="406400"/>
            </a:xfrm>
            <a:custGeom>
              <a:avLst/>
              <a:gdLst/>
              <a:ahLst/>
              <a:cxnLst/>
              <a:rect l="l" t="t" r="r" b="b"/>
              <a:pathLst>
                <a:path w="1855936" h="406400">
                  <a:moveTo>
                    <a:pt x="1652736" y="0"/>
                  </a:moveTo>
                  <a:cubicBezTo>
                    <a:pt x="1764960" y="0"/>
                    <a:pt x="1855936" y="90976"/>
                    <a:pt x="1855936" y="203200"/>
                  </a:cubicBezTo>
                  <a:cubicBezTo>
                    <a:pt x="1855936" y="315424"/>
                    <a:pt x="1764960" y="406400"/>
                    <a:pt x="165273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855936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اللـــعـب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407035" y="465272"/>
            <a:ext cx="3124710" cy="1546731"/>
          </a:xfrm>
          <a:custGeom>
            <a:avLst/>
            <a:gdLst/>
            <a:ahLst/>
            <a:cxnLst/>
            <a:rect l="l" t="t" r="r" b="b"/>
            <a:pathLst>
              <a:path w="3124710" h="1546731">
                <a:moveTo>
                  <a:pt x="0" y="0"/>
                </a:moveTo>
                <a:lnTo>
                  <a:pt x="3124709" y="0"/>
                </a:lnTo>
                <a:lnTo>
                  <a:pt x="3124709" y="1546732"/>
                </a:lnTo>
                <a:lnTo>
                  <a:pt x="0" y="15467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88000"/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5667251" y="1062841"/>
            <a:ext cx="2692087" cy="1332583"/>
          </a:xfrm>
          <a:custGeom>
            <a:avLst/>
            <a:gdLst/>
            <a:ahLst/>
            <a:cxnLst/>
            <a:rect l="l" t="t" r="r" b="b"/>
            <a:pathLst>
              <a:path w="2692087" h="1332583">
                <a:moveTo>
                  <a:pt x="0" y="0"/>
                </a:moveTo>
                <a:lnTo>
                  <a:pt x="2692086" y="0"/>
                </a:lnTo>
                <a:lnTo>
                  <a:pt x="2692086" y="1332583"/>
                </a:lnTo>
                <a:lnTo>
                  <a:pt x="0" y="1332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353924" y="5073299"/>
            <a:ext cx="5313326" cy="5213701"/>
          </a:xfrm>
          <a:custGeom>
            <a:avLst/>
            <a:gdLst/>
            <a:ahLst/>
            <a:cxnLst/>
            <a:rect l="l" t="t" r="r" b="b"/>
            <a:pathLst>
              <a:path w="5313326" h="5213701">
                <a:moveTo>
                  <a:pt x="0" y="0"/>
                </a:moveTo>
                <a:lnTo>
                  <a:pt x="5313327" y="0"/>
                </a:lnTo>
                <a:lnTo>
                  <a:pt x="5313327" y="5213701"/>
                </a:lnTo>
                <a:lnTo>
                  <a:pt x="0" y="52137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4433628" y="2462099"/>
            <a:ext cx="8626653" cy="426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56"/>
              </a:lnSpc>
            </a:pPr>
            <a:r>
              <a:rPr lang="en-US" sz="12254">
                <a:solidFill>
                  <a:srgbClr val="FFFFFF"/>
                </a:solidFill>
                <a:cs typeface="Hajar"/>
              </a:rPr>
              <a:t>لعبة      </a:t>
            </a:r>
          </a:p>
          <a:p>
            <a:pPr algn="ctr">
              <a:lnSpc>
                <a:spcPts val="17156"/>
              </a:lnSpc>
            </a:pPr>
            <a:r>
              <a:rPr lang="en-US" sz="12254">
                <a:solidFill>
                  <a:srgbClr val="FFFFFF"/>
                </a:solidFill>
                <a:latin typeface="Hajar"/>
                <a:cs typeface="Hajar"/>
              </a:rPr>
              <a:t> رمضان</a:t>
            </a:r>
          </a:p>
        </p:txBody>
      </p:sp>
      <p:sp>
        <p:nvSpPr>
          <p:cNvPr id="14" name="Freeform 14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TextBox 15"/>
          <p:cNvSpPr txBox="1"/>
          <p:nvPr/>
        </p:nvSpPr>
        <p:spPr>
          <a:xfrm>
            <a:off x="14234536" y="9826640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2526190" y="5936484"/>
            <a:ext cx="6518929" cy="817438"/>
            <a:chOff x="0" y="0"/>
            <a:chExt cx="324097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6960" y="5913190"/>
            <a:ext cx="6518929" cy="817438"/>
            <a:chOff x="0" y="0"/>
            <a:chExt cx="32409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خطأ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32342" y="4041660"/>
            <a:ext cx="1208923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95"/>
              </a:lnSpc>
            </a:pP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يقرأ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الناس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القرآن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فقط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في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رمضان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884536" y="2776613"/>
            <a:ext cx="6518929" cy="817438"/>
            <a:chOff x="0" y="0"/>
            <a:chExt cx="324097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 أم خطأ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TextBox 19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2526190" y="5936484"/>
            <a:ext cx="6518929" cy="817438"/>
            <a:chOff x="0" y="0"/>
            <a:chExt cx="324097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6960" y="5913190"/>
            <a:ext cx="6518929" cy="817438"/>
            <a:chOff x="0" y="0"/>
            <a:chExt cx="32409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خطأ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32342" y="3861406"/>
            <a:ext cx="12089238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95"/>
              </a:lnSpc>
            </a:pP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يبدأ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الصوم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في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رمضان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من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أذان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الفجر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وينتهي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مع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أذان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المغرب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884536" y="2776613"/>
            <a:ext cx="6518929" cy="817438"/>
            <a:chOff x="0" y="0"/>
            <a:chExt cx="324097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 أم خطأ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TextBox 19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2526190" y="5936484"/>
            <a:ext cx="6518929" cy="817438"/>
            <a:chOff x="0" y="0"/>
            <a:chExt cx="324097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6960" y="5913190"/>
            <a:ext cx="6518929" cy="817438"/>
            <a:chOff x="0" y="0"/>
            <a:chExt cx="32409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خطأ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32342" y="3861406"/>
            <a:ext cx="12089238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95"/>
              </a:lnSpc>
            </a:pP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يبدأ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الصوم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في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رمضان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من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أذان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الفجر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وينتهي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مع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أذان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المغرب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884536" y="2776613"/>
            <a:ext cx="6518929" cy="817438"/>
            <a:chOff x="0" y="0"/>
            <a:chExt cx="324097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 أم خطأ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TextBox 19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B64FF">
                <a:alpha val="100000"/>
              </a:srgbClr>
            </a:gs>
            <a:gs pos="100000">
              <a:srgbClr val="D79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 rot="696827">
            <a:off x="743238" y="663567"/>
            <a:ext cx="1770943" cy="2024987"/>
          </a:xfrm>
          <a:custGeom>
            <a:avLst/>
            <a:gdLst/>
            <a:ahLst/>
            <a:cxnLst/>
            <a:rect l="l" t="t" r="r" b="b"/>
            <a:pathLst>
              <a:path w="1770943" h="2024987">
                <a:moveTo>
                  <a:pt x="0" y="0"/>
                </a:moveTo>
                <a:lnTo>
                  <a:pt x="1770944" y="0"/>
                </a:lnTo>
                <a:lnTo>
                  <a:pt x="1770944" y="2024988"/>
                </a:lnTo>
                <a:lnTo>
                  <a:pt x="0" y="20249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353924" y="5073299"/>
            <a:ext cx="5313326" cy="5213701"/>
          </a:xfrm>
          <a:custGeom>
            <a:avLst/>
            <a:gdLst/>
            <a:ahLst/>
            <a:cxnLst/>
            <a:rect l="l" t="t" r="r" b="b"/>
            <a:pathLst>
              <a:path w="5313326" h="5213701">
                <a:moveTo>
                  <a:pt x="0" y="0"/>
                </a:moveTo>
                <a:lnTo>
                  <a:pt x="5313327" y="0"/>
                </a:lnTo>
                <a:lnTo>
                  <a:pt x="5313327" y="5213701"/>
                </a:lnTo>
                <a:lnTo>
                  <a:pt x="0" y="52137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6729771" y="3576746"/>
            <a:ext cx="7850892" cy="3765998"/>
          </a:xfrm>
          <a:custGeom>
            <a:avLst/>
            <a:gdLst/>
            <a:ahLst/>
            <a:cxnLst/>
            <a:rect l="l" t="t" r="r" b="b"/>
            <a:pathLst>
              <a:path w="5081318" h="2515253">
                <a:moveTo>
                  <a:pt x="0" y="0"/>
                </a:moveTo>
                <a:lnTo>
                  <a:pt x="5081318" y="0"/>
                </a:lnTo>
                <a:lnTo>
                  <a:pt x="5081318" y="2515252"/>
                </a:lnTo>
                <a:lnTo>
                  <a:pt x="0" y="25152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marL="0" algn="r" defTabSz="914400" rtl="1" eaLnBrk="1" latinLnBrk="0" hangingPunct="1"/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0407035" y="465272"/>
            <a:ext cx="3124710" cy="1546731"/>
          </a:xfrm>
          <a:custGeom>
            <a:avLst/>
            <a:gdLst/>
            <a:ahLst/>
            <a:cxnLst/>
            <a:rect l="l" t="t" r="r" b="b"/>
            <a:pathLst>
              <a:path w="3124710" h="1546731">
                <a:moveTo>
                  <a:pt x="0" y="0"/>
                </a:moveTo>
                <a:lnTo>
                  <a:pt x="3124709" y="0"/>
                </a:lnTo>
                <a:lnTo>
                  <a:pt x="3124709" y="1546732"/>
                </a:lnTo>
                <a:lnTo>
                  <a:pt x="0" y="15467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8000"/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5667251" y="1062841"/>
            <a:ext cx="2692087" cy="1332583"/>
          </a:xfrm>
          <a:custGeom>
            <a:avLst/>
            <a:gdLst/>
            <a:ahLst/>
            <a:cxnLst/>
            <a:rect l="l" t="t" r="r" b="b"/>
            <a:pathLst>
              <a:path w="2692087" h="1332583">
                <a:moveTo>
                  <a:pt x="0" y="0"/>
                </a:moveTo>
                <a:lnTo>
                  <a:pt x="2692086" y="0"/>
                </a:lnTo>
                <a:lnTo>
                  <a:pt x="2692086" y="1332583"/>
                </a:lnTo>
                <a:lnTo>
                  <a:pt x="0" y="13325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14234536" y="9826640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04202" y="4433663"/>
            <a:ext cx="8626653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ar-SA" sz="6600" dirty="0">
                <a:solidFill>
                  <a:srgbClr val="000000"/>
                </a:solidFill>
                <a:cs typeface="Hajar"/>
              </a:rPr>
              <a:t>بـارك الله</a:t>
            </a:r>
          </a:p>
          <a:p>
            <a:pPr algn="ctr"/>
            <a:r>
              <a:rPr lang="ar-SA" sz="6600" dirty="0">
                <a:solidFill>
                  <a:srgbClr val="000000"/>
                </a:solidFill>
                <a:cs typeface="Hajar"/>
              </a:rPr>
              <a:t>فيكـم</a:t>
            </a:r>
            <a:endParaRPr lang="en-US" sz="6600" dirty="0">
              <a:solidFill>
                <a:srgbClr val="000000"/>
              </a:solidFill>
              <a:cs typeface="Haj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4646700" y="1485561"/>
            <a:ext cx="8626653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cs typeface="Hajar"/>
              </a:rPr>
              <a:t>كيفية اللعب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700562" y="4080578"/>
            <a:ext cx="6518929" cy="817438"/>
            <a:chOff x="0" y="0"/>
            <a:chExt cx="324097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اجب على الأسئلة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00562" y="5166794"/>
            <a:ext cx="6518929" cy="817438"/>
            <a:chOff x="0" y="0"/>
            <a:chExt cx="3240972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اختيار من متعدد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00562" y="6250932"/>
            <a:ext cx="6518929" cy="817438"/>
            <a:chOff x="0" y="0"/>
            <a:chExt cx="3240972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 ام خطأ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6" name="Group 6"/>
          <p:cNvGrpSpPr/>
          <p:nvPr/>
        </p:nvGrpSpPr>
        <p:grpSpPr>
          <a:xfrm>
            <a:off x="3980009" y="3073015"/>
            <a:ext cx="10327981" cy="3460777"/>
            <a:chOff x="0" y="0"/>
            <a:chExt cx="2720127" cy="9114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20127" cy="911480"/>
            </a:xfrm>
            <a:custGeom>
              <a:avLst/>
              <a:gdLst/>
              <a:ahLst/>
              <a:cxnLst/>
              <a:rect l="l" t="t" r="r" b="b"/>
              <a:pathLst>
                <a:path w="2720127" h="911480">
                  <a:moveTo>
                    <a:pt x="38230" y="0"/>
                  </a:moveTo>
                  <a:lnTo>
                    <a:pt x="2681897" y="0"/>
                  </a:lnTo>
                  <a:cubicBezTo>
                    <a:pt x="2703011" y="0"/>
                    <a:pt x="2720127" y="17116"/>
                    <a:pt x="2720127" y="38230"/>
                  </a:cubicBezTo>
                  <a:lnTo>
                    <a:pt x="2720127" y="873250"/>
                  </a:lnTo>
                  <a:cubicBezTo>
                    <a:pt x="2720127" y="894364"/>
                    <a:pt x="2703011" y="911480"/>
                    <a:pt x="2681897" y="911480"/>
                  </a:cubicBezTo>
                  <a:lnTo>
                    <a:pt x="38230" y="911480"/>
                  </a:lnTo>
                  <a:cubicBezTo>
                    <a:pt x="17116" y="911480"/>
                    <a:pt x="0" y="894364"/>
                    <a:pt x="0" y="873250"/>
                  </a:cubicBezTo>
                  <a:lnTo>
                    <a:pt x="0" y="38230"/>
                  </a:lnTo>
                  <a:cubicBezTo>
                    <a:pt x="0" y="17116"/>
                    <a:pt x="17116" y="0"/>
                    <a:pt x="382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20127" cy="949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26273" y="4425539"/>
            <a:ext cx="8635454" cy="67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5"/>
              </a:lnSpc>
            </a:pPr>
            <a:r>
              <a:rPr lang="en-US" sz="3996">
                <a:solidFill>
                  <a:srgbClr val="000000"/>
                </a:solidFill>
                <a:cs typeface="Hajar"/>
              </a:rPr>
              <a:t>كيف لنا أن نعرف أن شهر  رمضان قد بدأ؟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884536" y="2664296"/>
            <a:ext cx="6518929" cy="817438"/>
            <a:chOff x="0" y="0"/>
            <a:chExt cx="3240972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اجب على السؤال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3980009" y="3073015"/>
            <a:ext cx="10327981" cy="3460777"/>
            <a:chOff x="0" y="0"/>
            <a:chExt cx="2720127" cy="9114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0127" cy="911480"/>
            </a:xfrm>
            <a:custGeom>
              <a:avLst/>
              <a:gdLst/>
              <a:ahLst/>
              <a:cxnLst/>
              <a:rect l="l" t="t" r="r" b="b"/>
              <a:pathLst>
                <a:path w="2720127" h="911480">
                  <a:moveTo>
                    <a:pt x="38230" y="0"/>
                  </a:moveTo>
                  <a:lnTo>
                    <a:pt x="2681897" y="0"/>
                  </a:lnTo>
                  <a:cubicBezTo>
                    <a:pt x="2703011" y="0"/>
                    <a:pt x="2720127" y="17116"/>
                    <a:pt x="2720127" y="38230"/>
                  </a:cubicBezTo>
                  <a:lnTo>
                    <a:pt x="2720127" y="873250"/>
                  </a:lnTo>
                  <a:cubicBezTo>
                    <a:pt x="2720127" y="894364"/>
                    <a:pt x="2703011" y="911480"/>
                    <a:pt x="2681897" y="911480"/>
                  </a:cubicBezTo>
                  <a:lnTo>
                    <a:pt x="38230" y="911480"/>
                  </a:lnTo>
                  <a:cubicBezTo>
                    <a:pt x="17116" y="911480"/>
                    <a:pt x="0" y="894364"/>
                    <a:pt x="0" y="873250"/>
                  </a:cubicBezTo>
                  <a:lnTo>
                    <a:pt x="0" y="38230"/>
                  </a:lnTo>
                  <a:cubicBezTo>
                    <a:pt x="0" y="17116"/>
                    <a:pt x="17116" y="0"/>
                    <a:pt x="382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20127" cy="949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301420" y="4492612"/>
            <a:ext cx="7685160" cy="67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5"/>
              </a:lnSpc>
            </a:pPr>
            <a:r>
              <a:rPr lang="en-US" sz="3996">
                <a:solidFill>
                  <a:srgbClr val="000000"/>
                </a:solidFill>
                <a:cs typeface="Hajar"/>
              </a:rPr>
              <a:t>من خلال رؤية الهلال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884536" y="2664296"/>
            <a:ext cx="6518929" cy="817438"/>
            <a:chOff x="0" y="0"/>
            <a:chExt cx="3240972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الجواب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2526190" y="5936484"/>
            <a:ext cx="6518929" cy="817438"/>
            <a:chOff x="0" y="0"/>
            <a:chExt cx="324097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000000"/>
                  </a:solidFill>
                  <a:latin typeface="Hajar"/>
                  <a:cs typeface="Hajar"/>
                </a:rPr>
                <a:t>29 </a:t>
              </a:r>
              <a:r>
                <a:rPr lang="en-US" sz="2700" dirty="0" err="1">
                  <a:solidFill>
                    <a:srgbClr val="000000"/>
                  </a:solidFill>
                  <a:latin typeface="Hajar"/>
                  <a:cs typeface="Hajar"/>
                </a:rPr>
                <a:t>إلى</a:t>
              </a:r>
              <a:r>
                <a:rPr lang="en-US" sz="2700" dirty="0">
                  <a:solidFill>
                    <a:srgbClr val="000000"/>
                  </a:solidFill>
                  <a:latin typeface="Hajar"/>
                  <a:cs typeface="Hajar"/>
                </a:rPr>
                <a:t> 30 </a:t>
              </a:r>
              <a:r>
                <a:rPr lang="en-US" sz="2700" dirty="0" err="1">
                  <a:solidFill>
                    <a:srgbClr val="000000"/>
                  </a:solidFill>
                  <a:latin typeface="Hajar"/>
                  <a:cs typeface="Hajar"/>
                </a:rPr>
                <a:t>يوم</a:t>
              </a:r>
              <a:endParaRPr lang="en-US" sz="2700" dirty="0">
                <a:solidFill>
                  <a:srgbClr val="000000"/>
                </a:solidFill>
                <a:latin typeface="Hajar"/>
                <a:cs typeface="Haj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6960" y="5913190"/>
            <a:ext cx="6518929" cy="817438"/>
            <a:chOff x="0" y="0"/>
            <a:chExt cx="32409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Hajar"/>
                  <a:cs typeface="Hajar"/>
                </a:rPr>
                <a:t>20 يوم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26190" y="6944849"/>
            <a:ext cx="6518929" cy="817438"/>
            <a:chOff x="0" y="0"/>
            <a:chExt cx="3240972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Hajar"/>
                  <a:cs typeface="Hajar"/>
                </a:rPr>
                <a:t>10 أيام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76960" y="6921554"/>
            <a:ext cx="6518929" cy="817438"/>
            <a:chOff x="0" y="0"/>
            <a:chExt cx="324097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Hajar"/>
                  <a:cs typeface="Hajar"/>
                </a:rPr>
                <a:t>5 أيام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150336" y="4111465"/>
            <a:ext cx="12089238" cy="67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5"/>
              </a:lnSpc>
            </a:pPr>
            <a:r>
              <a:rPr lang="en-US" sz="3996">
                <a:solidFill>
                  <a:srgbClr val="000000"/>
                </a:solidFill>
                <a:cs typeface="Hajar"/>
              </a:rPr>
              <a:t>كم يوم في رمضان؟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884536" y="2776613"/>
            <a:ext cx="6518929" cy="817438"/>
            <a:chOff x="0" y="0"/>
            <a:chExt cx="3240972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الإختيار من متعدد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25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2526190" y="5936484"/>
            <a:ext cx="6518929" cy="817438"/>
            <a:chOff x="0" y="0"/>
            <a:chExt cx="324097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000000"/>
                  </a:solidFill>
                  <a:latin typeface="Hajar"/>
                  <a:cs typeface="Hajar"/>
                </a:rPr>
                <a:t>29 </a:t>
              </a:r>
              <a:r>
                <a:rPr lang="en-US" sz="2700" dirty="0" err="1">
                  <a:solidFill>
                    <a:srgbClr val="000000"/>
                  </a:solidFill>
                  <a:latin typeface="Hajar"/>
                  <a:cs typeface="Hajar"/>
                </a:rPr>
                <a:t>إلى</a:t>
              </a:r>
              <a:r>
                <a:rPr lang="en-US" sz="2700" dirty="0">
                  <a:solidFill>
                    <a:srgbClr val="000000"/>
                  </a:solidFill>
                  <a:latin typeface="Hajar"/>
                  <a:cs typeface="Hajar"/>
                </a:rPr>
                <a:t> 30 </a:t>
              </a:r>
              <a:r>
                <a:rPr lang="en-US" sz="2700" dirty="0" err="1">
                  <a:solidFill>
                    <a:srgbClr val="000000"/>
                  </a:solidFill>
                  <a:latin typeface="Hajar"/>
                  <a:cs typeface="Hajar"/>
                </a:rPr>
                <a:t>يوم</a:t>
              </a:r>
              <a:endParaRPr lang="en-US" sz="2700" dirty="0">
                <a:solidFill>
                  <a:srgbClr val="000000"/>
                </a:solidFill>
                <a:latin typeface="Hajar"/>
                <a:cs typeface="Haj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6960" y="5913190"/>
            <a:ext cx="6518929" cy="817438"/>
            <a:chOff x="0" y="0"/>
            <a:chExt cx="32409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000000"/>
                  </a:solidFill>
                  <a:latin typeface="Hajar"/>
                  <a:cs typeface="Hajar"/>
                </a:rPr>
                <a:t>20 </a:t>
              </a:r>
              <a:r>
                <a:rPr lang="en-US" sz="2700" dirty="0" err="1">
                  <a:solidFill>
                    <a:srgbClr val="000000"/>
                  </a:solidFill>
                  <a:latin typeface="Hajar"/>
                  <a:cs typeface="Hajar"/>
                </a:rPr>
                <a:t>يوم</a:t>
              </a:r>
              <a:endParaRPr lang="en-US" sz="2700" dirty="0">
                <a:solidFill>
                  <a:srgbClr val="000000"/>
                </a:solidFill>
                <a:latin typeface="Hajar"/>
                <a:cs typeface="Haj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26190" y="6944849"/>
            <a:ext cx="6518929" cy="817438"/>
            <a:chOff x="0" y="0"/>
            <a:chExt cx="3240972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latin typeface="Hajar"/>
                  <a:cs typeface="Hajar"/>
                </a:rPr>
                <a:t>10 أيام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76960" y="6921554"/>
            <a:ext cx="6518929" cy="817438"/>
            <a:chOff x="0" y="0"/>
            <a:chExt cx="324097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000000"/>
                  </a:solidFill>
                  <a:latin typeface="Hajar"/>
                  <a:cs typeface="Hajar"/>
                </a:rPr>
                <a:t>5 </a:t>
              </a:r>
              <a:r>
                <a:rPr lang="en-US" sz="2700" dirty="0" err="1">
                  <a:solidFill>
                    <a:srgbClr val="000000"/>
                  </a:solidFill>
                  <a:latin typeface="Hajar"/>
                  <a:cs typeface="Hajar"/>
                </a:rPr>
                <a:t>أيام</a:t>
              </a:r>
              <a:endParaRPr lang="en-US" sz="2700" dirty="0">
                <a:solidFill>
                  <a:srgbClr val="000000"/>
                </a:solidFill>
                <a:latin typeface="Hajar"/>
                <a:cs typeface="Hajar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150336" y="4111465"/>
            <a:ext cx="12089238" cy="67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5"/>
              </a:lnSpc>
            </a:pPr>
            <a:r>
              <a:rPr lang="en-US" sz="3996">
                <a:solidFill>
                  <a:srgbClr val="000000"/>
                </a:solidFill>
                <a:cs typeface="Hajar"/>
              </a:rPr>
              <a:t>كم يوم في رمضان؟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884536" y="2776613"/>
            <a:ext cx="6518929" cy="817438"/>
            <a:chOff x="0" y="0"/>
            <a:chExt cx="3240972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الإختيار من متعدد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25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2526190" y="5936484"/>
            <a:ext cx="6518929" cy="817438"/>
            <a:chOff x="0" y="0"/>
            <a:chExt cx="324097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 dirty="0" err="1">
                  <a:solidFill>
                    <a:srgbClr val="000000"/>
                  </a:solidFill>
                  <a:cs typeface="Hajar"/>
                </a:rPr>
                <a:t>نصوم</a:t>
              </a:r>
              <a:endParaRPr lang="en-US" sz="2700" dirty="0">
                <a:solidFill>
                  <a:srgbClr val="000000"/>
                </a:solidFill>
                <a:cs typeface="Haj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6960" y="5913190"/>
            <a:ext cx="6518929" cy="817438"/>
            <a:chOff x="0" y="0"/>
            <a:chExt cx="32409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نغني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26190" y="6944849"/>
            <a:ext cx="6518929" cy="817438"/>
            <a:chOff x="0" y="0"/>
            <a:chExt cx="3240972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 dirty="0" err="1">
                  <a:solidFill>
                    <a:srgbClr val="000000"/>
                  </a:solidFill>
                  <a:cs typeface="Hajar"/>
                </a:rPr>
                <a:t>ننام</a:t>
              </a:r>
              <a:endParaRPr lang="en-US" sz="2700" dirty="0">
                <a:solidFill>
                  <a:srgbClr val="000000"/>
                </a:solidFill>
                <a:cs typeface="Hajar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76960" y="6921554"/>
            <a:ext cx="6518929" cy="817438"/>
            <a:chOff x="0" y="0"/>
            <a:chExt cx="324097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نلعب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150336" y="4111465"/>
            <a:ext cx="12089238" cy="67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5"/>
              </a:lnSpc>
            </a:pPr>
            <a:r>
              <a:rPr lang="en-US" sz="3996">
                <a:solidFill>
                  <a:srgbClr val="000000"/>
                </a:solidFill>
                <a:cs typeface="Hajar"/>
              </a:rPr>
              <a:t>ماذا نفعل في رمضان؟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884536" y="2776613"/>
            <a:ext cx="6518929" cy="817438"/>
            <a:chOff x="0" y="0"/>
            <a:chExt cx="3240972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الإختيار من متعدد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25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2526190" y="5936484"/>
            <a:ext cx="6518929" cy="817438"/>
            <a:chOff x="0" y="0"/>
            <a:chExt cx="324097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 dirty="0" err="1">
                  <a:solidFill>
                    <a:srgbClr val="000000"/>
                  </a:solidFill>
                  <a:cs typeface="Hajar"/>
                </a:rPr>
                <a:t>نصوم</a:t>
              </a:r>
              <a:endParaRPr lang="en-US" sz="2700" dirty="0">
                <a:solidFill>
                  <a:srgbClr val="000000"/>
                </a:solidFill>
                <a:cs typeface="Haj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6960" y="5913190"/>
            <a:ext cx="6518929" cy="817438"/>
            <a:chOff x="0" y="0"/>
            <a:chExt cx="32409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نغني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26190" y="6944849"/>
            <a:ext cx="6518929" cy="817438"/>
            <a:chOff x="0" y="0"/>
            <a:chExt cx="3240972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ننام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76960" y="6921554"/>
            <a:ext cx="6518929" cy="817438"/>
            <a:chOff x="0" y="0"/>
            <a:chExt cx="324097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582930" lvl="1" indent="-291465" algn="ctr" rtl="1">
                <a:lnSpc>
                  <a:spcPts val="3779"/>
                </a:lnSpc>
                <a:buFont typeface="Arial"/>
                <a:buChar char="•"/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نلعب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150336" y="4111465"/>
            <a:ext cx="12089238" cy="67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5"/>
              </a:lnSpc>
            </a:pPr>
            <a:r>
              <a:rPr lang="en-US" sz="3996">
                <a:solidFill>
                  <a:srgbClr val="000000"/>
                </a:solidFill>
                <a:cs typeface="Hajar"/>
              </a:rPr>
              <a:t>ماذا نفعل في رمضان؟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884536" y="2776613"/>
            <a:ext cx="6518929" cy="817438"/>
            <a:chOff x="0" y="0"/>
            <a:chExt cx="3240972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الإختيار من متعدد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25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930" cy="11864275"/>
          </a:xfrm>
          <a:custGeom>
            <a:avLst/>
            <a:gdLst/>
            <a:ahLst/>
            <a:cxnLst/>
            <a:rect l="l" t="t" r="r" b="b"/>
            <a:pathLst>
              <a:path w="18537930" h="11864275">
                <a:moveTo>
                  <a:pt x="0" y="0"/>
                </a:moveTo>
                <a:lnTo>
                  <a:pt x="18537930" y="0"/>
                </a:lnTo>
                <a:lnTo>
                  <a:pt x="18537930" y="11864275"/>
                </a:lnTo>
                <a:lnTo>
                  <a:pt x="0" y="1186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574965" y="6181784"/>
            <a:ext cx="10024553" cy="4344574"/>
          </a:xfrm>
          <a:custGeom>
            <a:avLst/>
            <a:gdLst/>
            <a:ahLst/>
            <a:cxnLst/>
            <a:rect l="l" t="t" r="r" b="b"/>
            <a:pathLst>
              <a:path w="10024553" h="4344574">
                <a:moveTo>
                  <a:pt x="0" y="0"/>
                </a:moveTo>
                <a:lnTo>
                  <a:pt x="10024553" y="0"/>
                </a:lnTo>
                <a:lnTo>
                  <a:pt x="10024553" y="4344575"/>
                </a:lnTo>
                <a:lnTo>
                  <a:pt x="0" y="434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361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-1062521" y="7646310"/>
            <a:ext cx="19070555" cy="3223980"/>
          </a:xfrm>
          <a:custGeom>
            <a:avLst/>
            <a:gdLst/>
            <a:ahLst/>
            <a:cxnLst/>
            <a:rect l="l" t="t" r="r" b="b"/>
            <a:pathLst>
              <a:path w="19070555" h="3223980">
                <a:moveTo>
                  <a:pt x="0" y="0"/>
                </a:moveTo>
                <a:lnTo>
                  <a:pt x="19070556" y="0"/>
                </a:lnTo>
                <a:lnTo>
                  <a:pt x="19070556" y="3223980"/>
                </a:lnTo>
                <a:lnTo>
                  <a:pt x="0" y="3223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5" name="Group 5"/>
          <p:cNvGrpSpPr/>
          <p:nvPr/>
        </p:nvGrpSpPr>
        <p:grpSpPr>
          <a:xfrm>
            <a:off x="2526190" y="5936484"/>
            <a:ext cx="6518929" cy="817438"/>
            <a:chOff x="0" y="0"/>
            <a:chExt cx="324097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76960" y="5913190"/>
            <a:ext cx="6518929" cy="817438"/>
            <a:chOff x="0" y="0"/>
            <a:chExt cx="324097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خطأ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92111" y="3265954"/>
            <a:ext cx="13169700" cy="2307139"/>
            <a:chOff x="0" y="0"/>
            <a:chExt cx="3468563" cy="6076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68563" cy="607642"/>
            </a:xfrm>
            <a:custGeom>
              <a:avLst/>
              <a:gdLst/>
              <a:ahLst/>
              <a:cxnLst/>
              <a:rect l="l" t="t" r="r" b="b"/>
              <a:pathLst>
                <a:path w="3468563" h="607642">
                  <a:moveTo>
                    <a:pt x="29981" y="0"/>
                  </a:moveTo>
                  <a:lnTo>
                    <a:pt x="3438582" y="0"/>
                  </a:lnTo>
                  <a:cubicBezTo>
                    <a:pt x="3455140" y="0"/>
                    <a:pt x="3468563" y="13423"/>
                    <a:pt x="3468563" y="29981"/>
                  </a:cubicBezTo>
                  <a:lnTo>
                    <a:pt x="3468563" y="577661"/>
                  </a:lnTo>
                  <a:cubicBezTo>
                    <a:pt x="3468563" y="594219"/>
                    <a:pt x="3455140" y="607642"/>
                    <a:pt x="3438582" y="607642"/>
                  </a:cubicBezTo>
                  <a:lnTo>
                    <a:pt x="29981" y="607642"/>
                  </a:lnTo>
                  <a:cubicBezTo>
                    <a:pt x="13423" y="607642"/>
                    <a:pt x="0" y="594219"/>
                    <a:pt x="0" y="577661"/>
                  </a:cubicBezTo>
                  <a:lnTo>
                    <a:pt x="0" y="29981"/>
                  </a:lnTo>
                  <a:cubicBezTo>
                    <a:pt x="0" y="13423"/>
                    <a:pt x="13423" y="0"/>
                    <a:pt x="299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r" rtl="1"/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68563" cy="645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32342" y="4041660"/>
            <a:ext cx="1208923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595"/>
              </a:lnSpc>
            </a:pP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يقرأ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الناس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القرآن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فقط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في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 </a:t>
            </a:r>
            <a:r>
              <a:rPr lang="en-US" sz="3996" dirty="0" err="1">
                <a:solidFill>
                  <a:srgbClr val="000000"/>
                </a:solidFill>
                <a:latin typeface="Hajar"/>
                <a:cs typeface="Hajar"/>
              </a:rPr>
              <a:t>رمضان</a:t>
            </a:r>
            <a:r>
              <a:rPr lang="en-US" sz="3996" dirty="0">
                <a:solidFill>
                  <a:srgbClr val="000000"/>
                </a:solidFill>
                <a:latin typeface="Hajar"/>
                <a:cs typeface="Hajar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884536" y="2776613"/>
            <a:ext cx="6518929" cy="817438"/>
            <a:chOff x="0" y="0"/>
            <a:chExt cx="3240972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40972" cy="406400"/>
            </a:xfrm>
            <a:custGeom>
              <a:avLst/>
              <a:gdLst/>
              <a:ahLst/>
              <a:cxnLst/>
              <a:rect l="l" t="t" r="r" b="b"/>
              <a:pathLst>
                <a:path w="3240972" h="406400">
                  <a:moveTo>
                    <a:pt x="3037772" y="0"/>
                  </a:moveTo>
                  <a:cubicBezTo>
                    <a:pt x="3149996" y="0"/>
                    <a:pt x="3240972" y="90976"/>
                    <a:pt x="3240972" y="203200"/>
                  </a:cubicBezTo>
                  <a:cubicBezTo>
                    <a:pt x="3240972" y="315424"/>
                    <a:pt x="3149996" y="406400"/>
                    <a:pt x="30377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399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24097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cs typeface="Hajar"/>
                </a:rPr>
                <a:t>صح أم خطأ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3150336" y="1540782"/>
            <a:ext cx="561252" cy="534593"/>
          </a:xfrm>
          <a:custGeom>
            <a:avLst/>
            <a:gdLst/>
            <a:ahLst/>
            <a:cxnLst/>
            <a:rect l="l" t="t" r="r" b="b"/>
            <a:pathLst>
              <a:path w="561252" h="534593">
                <a:moveTo>
                  <a:pt x="0" y="0"/>
                </a:moveTo>
                <a:lnTo>
                  <a:pt x="561252" y="0"/>
                </a:lnTo>
                <a:lnTo>
                  <a:pt x="561252" y="534593"/>
                </a:lnTo>
                <a:lnTo>
                  <a:pt x="0" y="534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TextBox 19"/>
          <p:cNvSpPr txBox="1"/>
          <p:nvPr/>
        </p:nvSpPr>
        <p:spPr>
          <a:xfrm>
            <a:off x="-1996064" y="9744316"/>
            <a:ext cx="6049528" cy="4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cs typeface="Tufuli Arabic"/>
              </a:rPr>
              <a:t>شيماء الحمادي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180</Words>
  <Application>Microsoft Macintosh PowerPoint</Application>
  <PresentationFormat>Custom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Tufuli Arabic</vt:lpstr>
      <vt:lpstr>Calibri</vt:lpstr>
      <vt:lpstr>Hajar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هيا يا صغيري لنوصل الادوات</dc:title>
  <cp:lastModifiedBy>Shaymaa Jaber Alhamadi</cp:lastModifiedBy>
  <cp:revision>2</cp:revision>
  <dcterms:created xsi:type="dcterms:W3CDTF">2006-08-16T00:00:00Z</dcterms:created>
  <dcterms:modified xsi:type="dcterms:W3CDTF">2024-03-27T08:03:09Z</dcterms:modified>
  <dc:identifier>DAGAnprGRZ8</dc:identifier>
</cp:coreProperties>
</file>